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 Semi Bold"/>
      <p:regular r:id="rId15"/>
    </p:embeddedFont>
    <p:embeddedFont>
      <p:font typeface="Gelasio Semi Bold"/>
      <p:regular r:id="rId16"/>
    </p:embeddedFon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Phishing Website Detection Internship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End-to-End Machine Learning and Deployment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B27FC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1900" y="5253752"/>
            <a:ext cx="12656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Gelasio Medium" pitchFamily="34" charset="0"/>
                <a:ea typeface="Gelasio Medium" pitchFamily="34" charset="-122"/>
                <a:cs typeface="Gelasio Medium" pitchFamily="34" charset="-120"/>
              </a:rPr>
              <a:t>SR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104209"/>
            <a:ext cx="29631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by Shailaja Ramteke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888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8313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866668"/>
            <a:ext cx="2966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Understand Phishing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3570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Deep dive into phishing websites.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8788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251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Build &amp; Deploy ML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and implement a model.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6009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Production-Ready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1267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Deliver a functional solution.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7449" y="430173"/>
            <a:ext cx="3910727" cy="488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Workflow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449" y="1231821"/>
            <a:ext cx="782122" cy="9385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5900" y="1388150"/>
            <a:ext cx="2327196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Understanding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49" y="2170390"/>
            <a:ext cx="782122" cy="9385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85900" y="2326719"/>
            <a:ext cx="2302907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Exploration (EDA)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49" y="3108960"/>
            <a:ext cx="782122" cy="9385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85900" y="3265289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Preprocessing</a:t>
            </a:r>
            <a:endParaRPr lang="en-US" sz="15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49" y="4047530"/>
            <a:ext cx="782122" cy="93857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485900" y="4203859"/>
            <a:ext cx="1976318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</a:t>
            </a:r>
            <a:endParaRPr lang="en-US" sz="15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49" y="4986099"/>
            <a:ext cx="782122" cy="93857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485900" y="5142428"/>
            <a:ext cx="2782372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Training &amp; Evaluation</a:t>
            </a:r>
            <a:endParaRPr lang="en-US" sz="150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449" y="5924669"/>
            <a:ext cx="782122" cy="938570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485900" y="6080998"/>
            <a:ext cx="2003584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Explainability</a:t>
            </a:r>
            <a:endParaRPr lang="en-US" sz="1500" dirty="0"/>
          </a:p>
        </p:txBody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49" y="6863239"/>
            <a:ext cx="782122" cy="938570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485900" y="7019568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Deployment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77671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Exploration &amp;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 records, Y features.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features: length_url, nb_dots, domain_age.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Visual Patterns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Heatmap, histogram, pairplot examples.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Identified phishing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30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Development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91947"/>
            <a:ext cx="4196358" cy="2894648"/>
          </a:xfrm>
          <a:prstGeom prst="roundRect">
            <a:avLst>
              <a:gd name="adj" fmla="val 1175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4187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Models Explored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90917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Logistic Regression, Decision Tree, Random Forest.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191947"/>
            <a:ext cx="4196358" cy="2894648"/>
          </a:xfrm>
          <a:prstGeom prst="roundRect">
            <a:avLst>
              <a:gd name="adj" fmla="val 1175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4187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Choice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90917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Random Forest Classifier.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191947"/>
            <a:ext cx="4196358" cy="2894648"/>
          </a:xfrm>
          <a:prstGeom prst="roundRect">
            <a:avLst>
              <a:gd name="adj" fmla="val 1175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4187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Reasoning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90917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Best accuracy and interpretability trade-off.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66948" y="4771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Hyperparameters: n_estimators=100, random_state=42.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438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Evaluation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92812"/>
            <a:ext cx="7556421" cy="3674745"/>
          </a:xfrm>
          <a:prstGeom prst="roundRect">
            <a:avLst>
              <a:gd name="adj" fmla="val 92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50043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862" y="2644140"/>
            <a:ext cx="1473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Results Summary :-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449866" y="2644140"/>
            <a:ext cx="43944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Model Accuracy Precision Recall F1-Score ROC-AUC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3305592" y="2644140"/>
            <a:ext cx="2965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513653"/>
            <a:ext cx="7541181" cy="26462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4862" y="3657362"/>
            <a:ext cx="1473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Logistic Regression 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14862" y="4519255"/>
            <a:ext cx="14737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14862" y="5018246"/>
            <a:ext cx="1473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Random Forest 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449866" y="3657362"/>
            <a:ext cx="43944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0.93         0.92           0.94       0.93         0.97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8449866" y="4156353"/>
            <a:ext cx="43944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449866" y="4655344"/>
            <a:ext cx="43944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0.89        0.88           0.90      0.89         0.90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8449866" y="5154335"/>
            <a:ext cx="43944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449866" y="5653326"/>
            <a:ext cx="43944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0.95          0.94           0.96       0.95       0.98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3305592" y="3657362"/>
            <a:ext cx="2965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280190" y="64227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1510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Model Explainability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5922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3493889"/>
            <a:ext cx="1871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SHAP Used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3984308"/>
            <a:ext cx="18715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importance analysis.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284" y="335922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649748" y="3493889"/>
            <a:ext cx="1871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Length_URL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649748" y="3984308"/>
            <a:ext cx="18716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influential feature.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3999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4253" y="5774650"/>
            <a:ext cx="1871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Nb_Dots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44253" y="6265069"/>
            <a:ext cx="18715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indicator.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9284" y="563999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649748" y="5774650"/>
            <a:ext cx="1871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Domain_Age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649748" y="6265069"/>
            <a:ext cx="18716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Significant factor.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9860"/>
            <a:ext cx="6945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Deployment &amp; Learnings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48941" y="2788801"/>
            <a:ext cx="30480" cy="370082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4" name="Shape 2"/>
          <p:cNvSpPr/>
          <p:nvPr/>
        </p:nvSpPr>
        <p:spPr>
          <a:xfrm>
            <a:off x="1273612" y="3028712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7888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6" name="Text 4"/>
          <p:cNvSpPr/>
          <p:nvPr/>
        </p:nvSpPr>
        <p:spPr>
          <a:xfrm>
            <a:off x="878860" y="28313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183011" y="2866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Local Deployment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2183011" y="3357086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Flask app with /predict and /explain endpoints.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273612" y="441352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0" name="Shape 8"/>
          <p:cNvSpPr/>
          <p:nvPr/>
        </p:nvSpPr>
        <p:spPr>
          <a:xfrm>
            <a:off x="7937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1" name="Text 9"/>
          <p:cNvSpPr/>
          <p:nvPr/>
        </p:nvSpPr>
        <p:spPr>
          <a:xfrm>
            <a:off x="8788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2183011" y="4251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Cloud Option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2183011" y="4741902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AWS EC2 planned.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273612" y="579834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5" name="Shape 13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6" name="Text 14"/>
          <p:cNvSpPr/>
          <p:nvPr/>
        </p:nvSpPr>
        <p:spPr>
          <a:xfrm>
            <a:off x="878860" y="56009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2183011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Dockerized App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2183011" y="6126718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Ensures portability.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2025-06-18T06:56:55Z</dcterms:created>
  <dcterms:modified xsi:type="dcterms:W3CDTF">2025-06-18T06:56:55Z</dcterms:modified>
</cp:coreProperties>
</file>